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906000" cy="6858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87"/>
    <p:restoredTop sz="94717"/>
  </p:normalViewPr>
  <p:slideViewPr>
    <p:cSldViewPr snapToGrid="0" snapToObjects="1">
      <p:cViewPr>
        <p:scale>
          <a:sx n="114" d="100"/>
          <a:sy n="114" d="100"/>
        </p:scale>
        <p:origin x="-1188" y="-17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A034-F185-E54C-8C44-F966D4DCF06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83E8-41D6-3342-9C5F-8D52F9D802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4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A034-F185-E54C-8C44-F966D4DCF06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83E8-41D6-3342-9C5F-8D52F9D802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1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A034-F185-E54C-8C44-F966D4DCF06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83E8-41D6-3342-9C5F-8D52F9D802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7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A034-F185-E54C-8C44-F966D4DCF06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83E8-41D6-3342-9C5F-8D52F9D802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1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A034-F185-E54C-8C44-F966D4DCF06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83E8-41D6-3342-9C5F-8D52F9D802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2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A034-F185-E54C-8C44-F966D4DCF06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83E8-41D6-3342-9C5F-8D52F9D802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74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A034-F185-E54C-8C44-F966D4DCF06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83E8-41D6-3342-9C5F-8D52F9D802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91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A034-F185-E54C-8C44-F966D4DCF06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83E8-41D6-3342-9C5F-8D52F9D802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0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A034-F185-E54C-8C44-F966D4DCF06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83E8-41D6-3342-9C5F-8D52F9D802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A034-F185-E54C-8C44-F966D4DCF06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83E8-41D6-3342-9C5F-8D52F9D802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9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A034-F185-E54C-8C44-F966D4DCF06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83E8-41D6-3342-9C5F-8D52F9D802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0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BA034-F185-E54C-8C44-F966D4DCF06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E83E8-41D6-3342-9C5F-8D52F9D802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4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1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" Type="http://schemas.openxmlformats.org/officeDocument/2006/relationships/image" Target="../media/image1.jpg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9.jpg"/><Relationship Id="rId5" Type="http://schemas.openxmlformats.org/officeDocument/2006/relationships/image" Target="../media/image4.png"/><Relationship Id="rId15" Type="http://schemas.openxmlformats.org/officeDocument/2006/relationships/image" Target="../media/image13.jp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04C9DA-1CE7-EB49-9F45-4ECA7F1C1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9" y="-124981"/>
            <a:ext cx="9906000" cy="70031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4E94FC-73D9-6E4D-AB37-D1F67F72D302}"/>
              </a:ext>
            </a:extLst>
          </p:cNvPr>
          <p:cNvSpPr txBox="1"/>
          <p:nvPr/>
        </p:nvSpPr>
        <p:spPr>
          <a:xfrm>
            <a:off x="206977" y="3186083"/>
            <a:ext cx="2690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EPP - </a:t>
            </a:r>
            <a:r>
              <a:rPr lang="en-US" sz="1600" b="1" dirty="0" err="1" smtClean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Nähclub</a:t>
            </a:r>
            <a:endParaRPr lang="en-US" sz="1600" b="1" dirty="0" smtClean="0">
              <a:solidFill>
                <a:srgbClr val="66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Paper Piecing</a:t>
            </a:r>
            <a:endParaRPr lang="en-US" sz="1600" b="1" dirty="0">
              <a:solidFill>
                <a:srgbClr val="66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uralte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Handnähtechnik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in 15 min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erlernt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wenig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Materialaufwand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aber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dafür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ganz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viel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Suchtfaktor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Dabei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man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ganz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wunderbar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in netter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Runde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Tee/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Kaffee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trinken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klönen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TERMIN:</a:t>
            </a:r>
          </a:p>
          <a:p>
            <a:r>
              <a:rPr lang="en-GB" sz="1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jeden</a:t>
            </a:r>
            <a:r>
              <a:rPr lang="en-GB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Donnerstag</a:t>
            </a:r>
            <a:r>
              <a:rPr lang="en-GB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von 12:30-15:00 </a:t>
            </a:r>
            <a:r>
              <a:rPr lang="en-GB" sz="1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r>
              <a:rPr lang="en-GB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1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Offener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Treff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jederfraumanndivers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5,00 €/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Termin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Unkostenbeitrag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Rechteck 1"/>
          <p:cNvSpPr/>
          <p:nvPr/>
        </p:nvSpPr>
        <p:spPr>
          <a:xfrm>
            <a:off x="7261889" y="3717550"/>
            <a:ext cx="19591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48000">
                      <a:srgbClr val="DDEBCF"/>
                    </a:gs>
                    <a:gs pos="76000">
                      <a:srgbClr val="9CB86E"/>
                    </a:gs>
                    <a:gs pos="100000">
                      <a:srgbClr val="156B13"/>
                    </a:gs>
                  </a:gsLst>
                  <a:lin ang="54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Berlin Sans FB" panose="020E0602020502020306" pitchFamily="34" charset="0"/>
                <a:cs typeface="Arial" panose="020B0604020202020204" pitchFamily="34" charset="0"/>
              </a:rPr>
              <a:t>2022</a:t>
            </a:r>
            <a:endParaRPr lang="de-DE" sz="6000" b="1" cap="all" spc="0" dirty="0">
              <a:ln w="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48000">
                    <a:srgbClr val="DDEBCF"/>
                  </a:gs>
                  <a:gs pos="76000">
                    <a:srgbClr val="9CB86E"/>
                  </a:gs>
                  <a:gs pos="100000">
                    <a:srgbClr val="156B13"/>
                  </a:gs>
                </a:gsLst>
                <a:lin ang="540000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418FCCCA-B4A6-2F4A-857E-FE7742FDC9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00" t="667" r="67158" b="-667"/>
          <a:stretch/>
        </p:blipFill>
        <p:spPr>
          <a:xfrm>
            <a:off x="3190541" y="-142612"/>
            <a:ext cx="3394818" cy="703836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428" y="4719719"/>
            <a:ext cx="542366" cy="53538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675" y="4686859"/>
            <a:ext cx="607787" cy="60778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462" y="4716778"/>
            <a:ext cx="514392" cy="514392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439323" y="4602272"/>
            <a:ext cx="1334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669900"/>
                </a:solidFill>
                <a:latin typeface="Showcard Gothic" panose="04020904020102020604" pitchFamily="82" charset="0"/>
              </a:rPr>
              <a:t>f</a:t>
            </a:r>
            <a:r>
              <a:rPr lang="de-DE" sz="2000" b="1" dirty="0" smtClean="0">
                <a:solidFill>
                  <a:srgbClr val="669900"/>
                </a:solidFill>
                <a:latin typeface="Showcard Gothic" panose="04020904020102020604" pitchFamily="82" charset="0"/>
              </a:rPr>
              <a:t>ollow </a:t>
            </a:r>
            <a:r>
              <a:rPr lang="de-DE" sz="2000" b="1" dirty="0" err="1" smtClean="0">
                <a:solidFill>
                  <a:srgbClr val="669900"/>
                </a:solidFill>
                <a:latin typeface="Showcard Gothic" panose="04020904020102020604" pitchFamily="82" charset="0"/>
              </a:rPr>
              <a:t>us</a:t>
            </a:r>
            <a:endParaRPr lang="de-DE" sz="2000" b="1" dirty="0">
              <a:solidFill>
                <a:srgbClr val="669900"/>
              </a:solidFill>
              <a:latin typeface="Showcard Gothic" panose="04020904020102020604" pitchFamily="82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325" y="162785"/>
            <a:ext cx="2133137" cy="2152503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9" r="3542"/>
          <a:stretch/>
        </p:blipFill>
        <p:spPr>
          <a:xfrm>
            <a:off x="83892" y="5494407"/>
            <a:ext cx="3003258" cy="1281717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7023203" y="4990752"/>
            <a:ext cx="25735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669900"/>
                </a:solidFill>
                <a:latin typeface="Bernard MT Condensed" panose="02050806060905020404" pitchFamily="18" charset="0"/>
              </a:rPr>
              <a:t>j</a:t>
            </a:r>
            <a:r>
              <a:rPr lang="de-DE" sz="2400" b="1" dirty="0" smtClean="0">
                <a:solidFill>
                  <a:srgbClr val="669900"/>
                </a:solidFill>
                <a:latin typeface="Bernard MT Condensed" panose="02050806060905020404" pitchFamily="18" charset="0"/>
              </a:rPr>
              <a:t>etzt anmelden</a:t>
            </a:r>
            <a:endParaRPr lang="de-DE" sz="2400" b="1" dirty="0">
              <a:solidFill>
                <a:srgbClr val="66990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7354" y="577427"/>
            <a:ext cx="1365442" cy="1373552"/>
          </a:xfrm>
          <a:prstGeom prst="rect">
            <a:avLst/>
          </a:prstGeom>
          <a:ln>
            <a:noFill/>
          </a:ln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60E6C27C-45BD-204B-965A-D9B710CC21D7}"/>
              </a:ext>
            </a:extLst>
          </p:cNvPr>
          <p:cNvSpPr txBox="1"/>
          <p:nvPr/>
        </p:nvSpPr>
        <p:spPr>
          <a:xfrm>
            <a:off x="206975" y="142951"/>
            <a:ext cx="269064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QUILTEN</a:t>
            </a:r>
            <a:endParaRPr lang="en-US" sz="1600" b="1" dirty="0">
              <a:solidFill>
                <a:srgbClr val="66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Top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fertig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, und was nun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Welches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Vlies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Verbinden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Stofflagen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Maschinenquilten</a:t>
            </a:r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(Straight Line, &amp; Free Motion)</a:t>
            </a:r>
          </a:p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Binding-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Abschluß</a:t>
            </a:r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ür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Einsteiger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TERMIN: </a:t>
            </a:r>
            <a:r>
              <a:rPr lang="en-GB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SAMSTAG 14:00-17:00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22.10./05.11./12.11./19.11./26.11./03.12./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10.12.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x 3 Std.,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incl. 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Übungsmaterial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250,00 €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6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fik 14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7" t="9797" r="9628" b="9628"/>
          <a:stretch/>
        </p:blipFill>
        <p:spPr bwMode="auto">
          <a:xfrm>
            <a:off x="5062127" y="1475950"/>
            <a:ext cx="1080000" cy="1080000"/>
          </a:xfrm>
          <a:prstGeom prst="flowChartConnector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48087" y="3584553"/>
            <a:ext cx="202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MAI  - DEZEMBER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3" t="13879" r="8149" b="13922"/>
          <a:stretch/>
        </p:blipFill>
        <p:spPr>
          <a:xfrm>
            <a:off x="4228051" y="3078760"/>
            <a:ext cx="659899" cy="57884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1" t="36208" r="25572" b="33449"/>
          <a:stretch/>
        </p:blipFill>
        <p:spPr>
          <a:xfrm>
            <a:off x="3527570" y="3159161"/>
            <a:ext cx="700481" cy="429573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7" b="30722"/>
          <a:stretch/>
        </p:blipFill>
        <p:spPr>
          <a:xfrm>
            <a:off x="4850565" y="3186083"/>
            <a:ext cx="772219" cy="317389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8" t="33761" r="10985" b="33376"/>
          <a:stretch/>
        </p:blipFill>
        <p:spPr>
          <a:xfrm>
            <a:off x="5681128" y="3127835"/>
            <a:ext cx="677726" cy="433883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 rot="21402752">
            <a:off x="6833909" y="1713253"/>
            <a:ext cx="2784375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NEU</a:t>
            </a:r>
            <a:r>
              <a:rPr lang="de-DE" sz="1400" b="1" dirty="0" smtClean="0"/>
              <a:t> im Sortiment:</a:t>
            </a:r>
          </a:p>
          <a:p>
            <a:endParaRPr lang="de-DE" sz="600" b="1" dirty="0" smtClean="0"/>
          </a:p>
          <a:p>
            <a:r>
              <a:rPr lang="de-DE" b="1" dirty="0" smtClean="0"/>
              <a:t>Wolle &amp; Stickgarne &amp; Zubehör</a:t>
            </a:r>
            <a:endParaRPr lang="de-DE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9566">
            <a:off x="9040617" y="1539140"/>
            <a:ext cx="660143" cy="56368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8692">
            <a:off x="8957416" y="2161456"/>
            <a:ext cx="624840" cy="5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" t="7390" r="6174" b="14211"/>
          <a:stretch/>
        </p:blipFill>
        <p:spPr>
          <a:xfrm>
            <a:off x="7307521" y="1769701"/>
            <a:ext cx="1895912" cy="1526105"/>
          </a:xfrm>
          <a:prstGeom prst="rect">
            <a:avLst/>
          </a:prstGeom>
        </p:spPr>
      </p:pic>
      <p:sp>
        <p:nvSpPr>
          <p:cNvPr id="16" name="TextBox 8">
            <a:extLst>
              <a:ext uri="{FF2B5EF4-FFF2-40B4-BE49-F238E27FC236}">
                <a16:creationId xmlns:a16="http://schemas.microsoft.com/office/drawing/2014/main" xmlns="" id="{C96C8CF9-E540-E84A-B33D-DC052E8FB621}"/>
              </a:ext>
            </a:extLst>
          </p:cNvPr>
          <p:cNvSpPr txBox="1"/>
          <p:nvPr/>
        </p:nvSpPr>
        <p:spPr>
          <a:xfrm>
            <a:off x="243522" y="290165"/>
            <a:ext cx="269064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Nähmaschinen</a:t>
            </a:r>
            <a:r>
              <a:rPr lang="en-US" sz="1600" b="1" dirty="0" smtClean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FÜHRERSCHEIN </a:t>
            </a:r>
            <a:r>
              <a:rPr lang="en-US" sz="1600" b="1" dirty="0" err="1" smtClean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1600" b="1" dirty="0" smtClean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</a:t>
            </a:r>
            <a:endParaRPr lang="en-US" sz="1600" b="1" dirty="0">
              <a:solidFill>
                <a:srgbClr val="66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Erste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Schritte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an der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Nähmaschine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ür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blutige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ohne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Näherfahrung</a:t>
            </a:r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Einführung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Umgang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Nähmaschine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erste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Nähprojekte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Techniken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Spaß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Geduld</a:t>
            </a:r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TERMIN:  SAMSTAG 14:00-17:00 </a:t>
            </a:r>
            <a:r>
              <a:rPr lang="en-GB" sz="1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07.05./14.05./21.05.</a:t>
            </a:r>
          </a:p>
          <a:p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 x 3 Std.,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incl. 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Übungsmaterial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5,-€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6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Teilnehmer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xmlns="" id="{C96C8CF9-E540-E84A-B33D-DC052E8FB621}"/>
              </a:ext>
            </a:extLst>
          </p:cNvPr>
          <p:cNvSpPr txBox="1"/>
          <p:nvPr/>
        </p:nvSpPr>
        <p:spPr>
          <a:xfrm>
            <a:off x="6963452" y="154085"/>
            <a:ext cx="28030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PATCHWORK </a:t>
            </a:r>
            <a:r>
              <a:rPr lang="en-US" sz="1600" b="1" dirty="0" err="1" smtClean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Starterkurs</a:t>
            </a:r>
            <a:endParaRPr lang="en-US" sz="1600" b="1" dirty="0">
              <a:solidFill>
                <a:srgbClr val="66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Einführung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in die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Patchworkwelt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einfachen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Blocks,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Tipps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Tricks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einen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erfolgreichen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Start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TERMIN:  </a:t>
            </a:r>
            <a:r>
              <a:rPr lang="en-GB" sz="1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</a:t>
            </a:r>
            <a:r>
              <a:rPr lang="en-GB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Anfänger-Kurse</a:t>
            </a:r>
            <a:r>
              <a:rPr lang="en-GB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2023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x 3 Std.,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incl. 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Übungsmaterial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250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,-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6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Teilnehmer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xmlns="" id="{C96C8CF9-E540-E84A-B33D-DC052E8FB621}"/>
              </a:ext>
            </a:extLst>
          </p:cNvPr>
          <p:cNvSpPr txBox="1"/>
          <p:nvPr/>
        </p:nvSpPr>
        <p:spPr>
          <a:xfrm>
            <a:off x="6964850" y="3515632"/>
            <a:ext cx="280168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PATCHWORK </a:t>
            </a:r>
            <a:r>
              <a:rPr lang="en-US" sz="1600" b="1" dirty="0" err="1" smtClean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Technikkurse</a:t>
            </a:r>
            <a:endParaRPr lang="en-US" sz="1600" b="1" dirty="0">
              <a:solidFill>
                <a:srgbClr val="66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jedem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Termin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stellen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neue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Technik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Tipps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Tricks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Patchwork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TERMIN: SAMSTAG 14:00-18:00</a:t>
            </a:r>
          </a:p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13.08. BINDING 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0.08. APPLIKATIONEN</a:t>
            </a:r>
          </a:p>
          <a:p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27.08  FOUNDATION PAPER PIECING</a:t>
            </a:r>
          </a:p>
          <a:p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03.09. RUNDUNGEN UND KREISE</a:t>
            </a:r>
          </a:p>
          <a:p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10.09. RAUTEN &amp; Y-NÄHTE</a:t>
            </a:r>
          </a:p>
          <a:p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17.09. FARBLEHRE I</a:t>
            </a:r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je 4 Std.,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incl. 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Übungsmaterial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65,-€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6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Teilnehmer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einzeln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buchbar</a:t>
            </a:r>
            <a:endParaRPr lang="en-US" sz="1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zusammen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365,-€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C96C8CF9-E540-E84A-B33D-DC052E8FB621}"/>
              </a:ext>
            </a:extLst>
          </p:cNvPr>
          <p:cNvSpPr txBox="1"/>
          <p:nvPr/>
        </p:nvSpPr>
        <p:spPr>
          <a:xfrm>
            <a:off x="3681661" y="5054515"/>
            <a:ext cx="28384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Nähmaschinen-Beratung</a:t>
            </a:r>
            <a:endParaRPr lang="en-US" sz="1600" b="1" dirty="0" smtClean="0">
              <a:solidFill>
                <a:srgbClr val="66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Probefahren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inclusive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Termine</a:t>
            </a:r>
            <a:r>
              <a:rPr lang="en-GB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en-GB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Vereinbarung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85" y="6029326"/>
            <a:ext cx="2315887" cy="38906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734739" y="6408732"/>
            <a:ext cx="2567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AUTHORISIERTER FACHHÄNDLER</a:t>
            </a:r>
            <a:endParaRPr lang="de-DE" sz="1400" dirty="0"/>
          </a:p>
        </p:txBody>
      </p:sp>
      <p:sp>
        <p:nvSpPr>
          <p:cNvPr id="24" name="Textfeld 23"/>
          <p:cNvSpPr txBox="1"/>
          <p:nvPr/>
        </p:nvSpPr>
        <p:spPr>
          <a:xfrm>
            <a:off x="7223510" y="2163422"/>
            <a:ext cx="2282963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600" dirty="0" err="1" smtClean="0"/>
              <a:t>Framed</a:t>
            </a:r>
            <a:r>
              <a:rPr lang="de-DE" sz="600" dirty="0" smtClean="0"/>
              <a:t> Square       </a:t>
            </a:r>
            <a:r>
              <a:rPr lang="de-DE" sz="600" dirty="0" err="1" smtClean="0"/>
              <a:t>ChurnDash</a:t>
            </a:r>
            <a:r>
              <a:rPr lang="de-DE" sz="600" dirty="0" smtClean="0"/>
              <a:t>           9-Patch        </a:t>
            </a:r>
            <a:r>
              <a:rPr lang="de-DE" sz="600" dirty="0" err="1" smtClean="0"/>
              <a:t>Jacob‘s</a:t>
            </a:r>
            <a:r>
              <a:rPr lang="de-DE" sz="600" dirty="0" smtClean="0"/>
              <a:t> </a:t>
            </a:r>
            <a:r>
              <a:rPr lang="de-DE" sz="600" dirty="0" err="1" smtClean="0"/>
              <a:t>Ladder</a:t>
            </a:r>
            <a:endParaRPr lang="de-DE" sz="600" dirty="0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0" t="29479" b="5689"/>
          <a:stretch/>
        </p:blipFill>
        <p:spPr>
          <a:xfrm>
            <a:off x="2549003" y="3694788"/>
            <a:ext cx="770335" cy="1483746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7307521" y="2724412"/>
            <a:ext cx="2220440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600" dirty="0" smtClean="0"/>
              <a:t>Pin Wheel         </a:t>
            </a:r>
            <a:r>
              <a:rPr lang="de-DE" sz="600" dirty="0" err="1" smtClean="0"/>
              <a:t>Checker</a:t>
            </a:r>
            <a:r>
              <a:rPr lang="de-DE" sz="600" dirty="0" smtClean="0"/>
              <a:t> Board       Ohio Star        Flying </a:t>
            </a:r>
            <a:r>
              <a:rPr lang="de-DE" sz="600" dirty="0" err="1" smtClean="0"/>
              <a:t>Geese</a:t>
            </a:r>
            <a:endParaRPr lang="de-DE" sz="600" dirty="0"/>
          </a:p>
        </p:txBody>
      </p:sp>
      <p:sp>
        <p:nvSpPr>
          <p:cNvPr id="26" name="Textfeld 25"/>
          <p:cNvSpPr txBox="1"/>
          <p:nvPr/>
        </p:nvSpPr>
        <p:spPr>
          <a:xfrm>
            <a:off x="7278737" y="3294538"/>
            <a:ext cx="2172508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600" dirty="0" smtClean="0"/>
              <a:t> 4-Patch              </a:t>
            </a:r>
            <a:r>
              <a:rPr lang="de-DE" sz="600" dirty="0" err="1" smtClean="0"/>
              <a:t>Shoofly</a:t>
            </a:r>
            <a:r>
              <a:rPr lang="de-DE" sz="600" dirty="0" smtClean="0"/>
              <a:t>             Log </a:t>
            </a:r>
            <a:r>
              <a:rPr lang="de-DE" sz="600" dirty="0" err="1" smtClean="0"/>
              <a:t>Cabin</a:t>
            </a:r>
            <a:r>
              <a:rPr lang="de-DE" sz="600" dirty="0" smtClean="0"/>
              <a:t>           6 Point Star</a:t>
            </a:r>
            <a:endParaRPr lang="de-DE" sz="600" dirty="0"/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xmlns="" id="{C96C8CF9-E540-E84A-B33D-DC052E8FB621}"/>
              </a:ext>
            </a:extLst>
          </p:cNvPr>
          <p:cNvSpPr txBox="1"/>
          <p:nvPr/>
        </p:nvSpPr>
        <p:spPr>
          <a:xfrm>
            <a:off x="243519" y="3116431"/>
            <a:ext cx="26906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Nähschule</a:t>
            </a:r>
            <a:r>
              <a:rPr lang="en-US" sz="1600" b="1" dirty="0" smtClean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sz="1600" b="1" dirty="0" smtClean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  <a:endParaRPr lang="en-US" sz="1600" b="1" dirty="0">
              <a:solidFill>
                <a:srgbClr val="66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Basiswissen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Material und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Technik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anfängergeeignete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Nähprojekte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Umgang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Schnittmustern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etc. 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TERMIN: MITTWOCH 18:0=:21:00 </a:t>
            </a:r>
            <a:r>
              <a:rPr lang="en-GB" sz="1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r>
              <a:rPr lang="en-GB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19.10./26.10./02.11./09.11./16.11./23.11./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30.11./07.12.</a:t>
            </a:r>
          </a:p>
          <a:p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 x 3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incl. 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Übungsmaterial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215,- €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6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Teilnehmer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xmlns="" id="{C96C8CF9-E540-E84A-B33D-DC052E8FB621}"/>
              </a:ext>
            </a:extLst>
          </p:cNvPr>
          <p:cNvSpPr txBox="1"/>
          <p:nvPr/>
        </p:nvSpPr>
        <p:spPr>
          <a:xfrm>
            <a:off x="290962" y="5454625"/>
            <a:ext cx="28030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NÄHPROJEKT</a:t>
            </a:r>
          </a:p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Jeans-Upcycling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Fortgeschrittene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TERMIN:  SAMSTAG </a:t>
            </a:r>
            <a:r>
              <a:rPr lang="en-GB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30.04. </a:t>
            </a:r>
            <a:r>
              <a: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14:00-19:00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Ideen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Methoden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zur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Wiedereinsatz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Deiner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alten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Jeans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 x 5 Std. 39,- €,  max. 6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xmlns="" id="{C96C8CF9-E540-E84A-B33D-DC052E8FB621}"/>
              </a:ext>
            </a:extLst>
          </p:cNvPr>
          <p:cNvSpPr txBox="1"/>
          <p:nvPr/>
        </p:nvSpPr>
        <p:spPr>
          <a:xfrm>
            <a:off x="3734739" y="207778"/>
            <a:ext cx="26906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Nähschule</a:t>
            </a:r>
            <a:r>
              <a:rPr lang="en-US" sz="1600" b="1" dirty="0" smtClean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 2</a:t>
            </a:r>
            <a:endParaRPr lang="en-US" sz="1600" b="1" dirty="0">
              <a:solidFill>
                <a:srgbClr val="66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Erste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Schritte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Bekleidung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schneidern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Umgang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Schnittmustern</a:t>
            </a:r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Nähen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Jersey &amp;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Bündchen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Klamotten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nähen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kleine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große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Leute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TERMIN: MITTWOCH 18:0-021:00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10.08./17.08./2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4.08./31.08./07.09./14.09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6 x 3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165,-€, max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6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Teilnehmer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xmlns="" id="{C96C8CF9-E540-E84A-B33D-DC052E8FB621}"/>
              </a:ext>
            </a:extLst>
          </p:cNvPr>
          <p:cNvSpPr txBox="1"/>
          <p:nvPr/>
        </p:nvSpPr>
        <p:spPr>
          <a:xfrm>
            <a:off x="3664803" y="2722064"/>
            <a:ext cx="26906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Schnupper-Nähen</a:t>
            </a:r>
            <a:r>
              <a:rPr lang="en-US" sz="1600" b="1" dirty="0" smtClean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sz="1600" b="1" dirty="0" smtClean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Kinder (Alter: 6 -10 J.)</a:t>
            </a:r>
            <a:endParaRPr lang="en-US" sz="1600" b="1" dirty="0">
              <a:solidFill>
                <a:srgbClr val="66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trauen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uns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an die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Nähmaschine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Einführung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ins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Maschinennähen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Kinder</a:t>
            </a:r>
          </a:p>
          <a:p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nähen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Kissen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Schlüsselanhänger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TERMIN: SAMSTAG  14:00 – 17:00 </a:t>
            </a:r>
            <a:r>
              <a:rPr lang="en-GB" sz="1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04.06./11.06./18.06.</a:t>
            </a:r>
          </a:p>
          <a:p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x 3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incl. 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Übungsmaterial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85,- €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6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03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542</Words>
  <Application>Microsoft Office PowerPoint</Application>
  <PresentationFormat>A4-Papier (210x297 mm)</PresentationFormat>
  <Paragraphs>115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Office Theme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Coulson-Rutter</dc:creator>
  <cp:lastModifiedBy>Windows User</cp:lastModifiedBy>
  <cp:revision>65</cp:revision>
  <cp:lastPrinted>2022-04-04T12:21:25Z</cp:lastPrinted>
  <dcterms:created xsi:type="dcterms:W3CDTF">2019-10-11T12:51:07Z</dcterms:created>
  <dcterms:modified xsi:type="dcterms:W3CDTF">2022-04-04T12:34:29Z</dcterms:modified>
</cp:coreProperties>
</file>